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d = 01  f = 00  s = 10  a = 11  </a:t>
            </a: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asdfdsfdsfdsfdsf</a:t>
            </a:r>
            <a:endParaRPr 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11100100011000011000011000011000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92333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d = 01  f = 00  s = 10  a = 11  
11100100011000011000011000011000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asdfdsfdsfdsfdsf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001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000" smtClean="0"/>
              <a:t>a = 1	s = 5	d = 5	f = 5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5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d
5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5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5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d
5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5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d
5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5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6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s
5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a
1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6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s
5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9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485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31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a
1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10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667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137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f
5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4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5930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676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d
5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16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9083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10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4343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f
5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73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52578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0165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d
5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9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0099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679700" y="29337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6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0099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5179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s
5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76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22606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032000" y="43815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a
1</a:t>
            </a:r>
            <a:endParaRPr lang="en-US" sz="25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fremcj07</cp:lastModifiedBy>
  <cp:revision>5</cp:revision>
  <dcterms:created xsi:type="dcterms:W3CDTF">2006-08-16T00:00:00Z</dcterms:created>
  <dcterms:modified xsi:type="dcterms:W3CDTF">2009-12-08T00:39:03Z</dcterms:modified>
</cp:coreProperties>
</file>